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67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83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0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23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0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7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30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09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50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3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10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C1FC-C1B1-41A1-BCED-DCDAF1715B4F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7588-B88F-4AD3-B0AD-8D54C348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73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Shannon Weaver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is based on the functioning of the radio and telephone</a:t>
            </a:r>
          </a:p>
          <a:p>
            <a:r>
              <a:rPr lang="en-US" dirty="0" smtClean="0"/>
              <a:t>The 3 primary parts of the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Sender (telephonic speaker)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Telephone      (channel/medium)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Receiver (telephonic message receiver)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95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60438"/>
          </a:xfrm>
        </p:spPr>
        <p:txBody>
          <a:bodyPr/>
          <a:lstStyle/>
          <a:p>
            <a:r>
              <a:rPr lang="en-US" dirty="0" smtClean="0"/>
              <a:t>Shannon Weaver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Their transmission model can be elaborated:</a:t>
            </a:r>
          </a:p>
          <a:p>
            <a:pPr marL="0" indent="0">
              <a:buNone/>
            </a:pPr>
            <a:r>
              <a:rPr lang="en-US" sz="3300" i="1" dirty="0" smtClean="0">
                <a:latin typeface="Adobe Garamond Pro" pitchFamily="18" charset="0"/>
              </a:rPr>
              <a:t>Emissor/Sender/Encoder</a:t>
            </a:r>
            <a:r>
              <a:rPr lang="en-US" sz="3300" i="1" dirty="0" smtClean="0">
                <a:latin typeface="Adobe Garamond Pro" pitchFamily="18" charset="0"/>
                <a:sym typeface="Wingdings" pitchFamily="2" charset="2"/>
              </a:rPr>
              <a:t> Message/Info. Lang.(spoken/written) Destination/Receiver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Different steps of the Shannon Weaver Model:</a:t>
            </a:r>
          </a:p>
          <a:p>
            <a:r>
              <a:rPr lang="en-US" dirty="0" smtClean="0">
                <a:sym typeface="Wingdings" pitchFamily="2" charset="2"/>
              </a:rPr>
              <a:t>An information source, which produces a message</a:t>
            </a:r>
          </a:p>
          <a:p>
            <a:r>
              <a:rPr lang="en-US" dirty="0" smtClean="0">
                <a:sym typeface="Wingdings" pitchFamily="2" charset="2"/>
              </a:rPr>
              <a:t>A transmitter, which encodes the message into signals</a:t>
            </a:r>
          </a:p>
          <a:p>
            <a:r>
              <a:rPr lang="en-US" dirty="0" smtClean="0">
                <a:sym typeface="Wingdings" pitchFamily="2" charset="2"/>
              </a:rPr>
              <a:t>A channel, to which signals are adapted for transmission</a:t>
            </a:r>
          </a:p>
          <a:p>
            <a:r>
              <a:rPr lang="en-US" dirty="0" smtClean="0">
                <a:sym typeface="Wingdings" pitchFamily="2" charset="2"/>
              </a:rPr>
              <a:t>A receiver, which decodes (reconstructs) the message from the signal</a:t>
            </a:r>
          </a:p>
          <a:p>
            <a:r>
              <a:rPr lang="en-US" dirty="0" smtClean="0">
                <a:sym typeface="Wingdings" pitchFamily="2" charset="2"/>
              </a:rPr>
              <a:t>A destination where the message arrives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4463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 Weaver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3 problems of this model:</a:t>
            </a:r>
          </a:p>
          <a:p>
            <a:r>
              <a:rPr lang="en-US" dirty="0" smtClean="0"/>
              <a:t>Technical: Problem of accurate transmission</a:t>
            </a:r>
            <a:r>
              <a:rPr lang="en-US" dirty="0"/>
              <a:t>/</a:t>
            </a:r>
            <a:r>
              <a:rPr lang="en-US" dirty="0" smtClean="0"/>
              <a:t> Disturbance/ lack of signal/ noise</a:t>
            </a:r>
          </a:p>
          <a:p>
            <a:r>
              <a:rPr lang="en-US" dirty="0" smtClean="0"/>
              <a:t>Semantic: Problem of precise meaning/ Misreading of signals and symbols</a:t>
            </a:r>
          </a:p>
          <a:p>
            <a:r>
              <a:rPr lang="en-US" dirty="0" smtClean="0"/>
              <a:t>Effectiveness: Problem of impact on behavior, Feedback related problems, no control over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65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(</a:t>
            </a:r>
            <a:r>
              <a:rPr lang="en-US" dirty="0" err="1" smtClean="0"/>
              <a:t>Laswell</a:t>
            </a:r>
            <a:r>
              <a:rPr lang="en-US" dirty="0" smtClean="0"/>
              <a:t>, </a:t>
            </a:r>
            <a:r>
              <a:rPr lang="en-US" dirty="0" smtClean="0"/>
              <a:t>1948)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Sender</a:t>
            </a:r>
            <a:r>
              <a:rPr lang="en-US" dirty="0" smtClean="0">
                <a:sym typeface="Wingdings" pitchFamily="2" charset="2"/>
              </a:rPr>
              <a:t> encodes message Receiver decodes message</a:t>
            </a:r>
          </a:p>
          <a:p>
            <a:r>
              <a:rPr lang="en-US" dirty="0" smtClean="0"/>
              <a:t>Communication moves in one direction</a:t>
            </a:r>
          </a:p>
          <a:p>
            <a:r>
              <a:rPr lang="en-US" dirty="0" smtClean="0"/>
              <a:t>No feedback</a:t>
            </a:r>
          </a:p>
          <a:p>
            <a:r>
              <a:rPr lang="en-US" dirty="0" smtClean="0"/>
              <a:t>No effective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43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Interactive/ Convergence Model (Schramm-Wood)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as a two way process</a:t>
            </a:r>
          </a:p>
          <a:p>
            <a:r>
              <a:rPr lang="en-US" dirty="0" smtClean="0"/>
              <a:t>Communication has several reference points: culture, geography, personal experience etc.</a:t>
            </a:r>
          </a:p>
          <a:p>
            <a:r>
              <a:rPr lang="en-US" dirty="0" smtClean="0"/>
              <a:t>Feedback- Verbal, non verbal</a:t>
            </a:r>
          </a:p>
          <a:p>
            <a:r>
              <a:rPr lang="en-US" dirty="0" smtClean="0"/>
              <a:t>Advantage-Close to real life situation</a:t>
            </a:r>
          </a:p>
          <a:p>
            <a:r>
              <a:rPr lang="en-US" dirty="0" smtClean="0"/>
              <a:t>Disadvantage- Feedback may be delayed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22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Interactive/ Convergence Model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6375" y="2624930"/>
            <a:ext cx="6191250" cy="3242469"/>
          </a:xfrm>
        </p:spPr>
      </p:pic>
    </p:spTree>
    <p:extLst>
      <p:ext uri="{BB962C8B-B14F-4D97-AF65-F5344CB8AC3E}">
        <p14:creationId xmlns:p14="http://schemas.microsoft.com/office/powerpoint/2010/main" xmlns="" val="216532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Interactive/Convergence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Convergence Model: Communication converges on the point of feedback</a:t>
            </a:r>
          </a:p>
          <a:p>
            <a:r>
              <a:rPr lang="en-US" dirty="0" smtClean="0"/>
              <a:t>Point of Feedback: Point where messages are understood and replied to</a:t>
            </a:r>
          </a:p>
          <a:p>
            <a:r>
              <a:rPr lang="en-US" dirty="0" smtClean="0"/>
              <a:t>Convergence point: Ensures cyclical nature of communication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799" y="4800601"/>
            <a:ext cx="452538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04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as a dynamic process</a:t>
            </a:r>
          </a:p>
          <a:p>
            <a:r>
              <a:rPr lang="en-US" dirty="0" smtClean="0"/>
              <a:t>All elements in communication cycle interdependent</a:t>
            </a:r>
          </a:p>
          <a:p>
            <a:r>
              <a:rPr lang="en-US" dirty="0" smtClean="0"/>
              <a:t>Roles of speaker and listener interchangeable</a:t>
            </a:r>
          </a:p>
          <a:p>
            <a:r>
              <a:rPr lang="en-US" dirty="0" smtClean="0"/>
              <a:t>Communication is contextual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04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Shannon Weaver Model</vt:lpstr>
      <vt:lpstr>Shannon Weaver Model</vt:lpstr>
      <vt:lpstr>Shannon Weaver Model</vt:lpstr>
      <vt:lpstr>Linear Model (Laswell, 1948)</vt:lpstr>
      <vt:lpstr>Interactive/ Convergence Model (Schramm-Wood)</vt:lpstr>
      <vt:lpstr>Interactive/ Convergence Model </vt:lpstr>
      <vt:lpstr>Interactive/Convergence Model</vt:lpstr>
      <vt:lpstr>Transactional Model</vt:lpstr>
    </vt:vector>
  </TitlesOfParts>
  <Company>The South Indian Education Society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Communication</dc:title>
  <dc:creator>Staff</dc:creator>
  <cp:lastModifiedBy>USER</cp:lastModifiedBy>
  <cp:revision>7</cp:revision>
  <dcterms:created xsi:type="dcterms:W3CDTF">2016-07-11T04:48:48Z</dcterms:created>
  <dcterms:modified xsi:type="dcterms:W3CDTF">2016-07-12T02:33:45Z</dcterms:modified>
</cp:coreProperties>
</file>